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60" r:id="rId3"/>
    <p:sldId id="263" r:id="rId4"/>
    <p:sldId id="257" r:id="rId5"/>
    <p:sldId id="258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78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33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989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0133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206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22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06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871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20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65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7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0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23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0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08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03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421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C376E73-FA9B-4E11-A374-2E8E2A9C19FE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007F522-AE01-46BA-8DAF-305449BA2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085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Unspoken – Game Concept Presentation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Programmers: Brad, Josh, Azeem, Henry.</a:t>
            </a:r>
          </a:p>
          <a:p>
            <a:r>
              <a:rPr lang="en-GB" dirty="0" smtClean="0"/>
              <a:t>Designers: Daniel, Saif, Jack, Zieshan, Elliott.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3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Roles:-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600" dirty="0" smtClean="0"/>
              <a:t>Programmers:-</a:t>
            </a:r>
          </a:p>
          <a:p>
            <a:r>
              <a:rPr lang="en-GB" sz="1600" dirty="0" smtClean="0"/>
              <a:t>Brad - Camera and Game Manager</a:t>
            </a:r>
          </a:p>
          <a:p>
            <a:r>
              <a:rPr lang="en-GB" sz="1600" dirty="0" smtClean="0"/>
              <a:t>Henry – Turn System</a:t>
            </a:r>
          </a:p>
          <a:p>
            <a:r>
              <a:rPr lang="en-GB" sz="1600" dirty="0" smtClean="0"/>
              <a:t>Josh – Character Movement</a:t>
            </a:r>
          </a:p>
          <a:p>
            <a:r>
              <a:rPr lang="en-GB" sz="1600" dirty="0" smtClean="0"/>
              <a:t>Azeem – Interim Game Manager, Controller Systems</a:t>
            </a:r>
            <a:endParaRPr lang="en-GB" sz="1600" dirty="0"/>
          </a:p>
          <a:p>
            <a:endParaRPr lang="en-GB" sz="1600" dirty="0" smtClean="0"/>
          </a:p>
          <a:p>
            <a:r>
              <a:rPr lang="en-GB" sz="1600" dirty="0" smtClean="0"/>
              <a:t>Designers:-</a:t>
            </a:r>
          </a:p>
          <a:p>
            <a:r>
              <a:rPr lang="en-GB" sz="1600" dirty="0" smtClean="0"/>
              <a:t>Daniel – Tank Units</a:t>
            </a:r>
          </a:p>
          <a:p>
            <a:r>
              <a:rPr lang="en-GB" sz="1600" dirty="0" smtClean="0"/>
              <a:t>Saif – Engine Implementation, Map Designs</a:t>
            </a:r>
          </a:p>
          <a:p>
            <a:r>
              <a:rPr lang="en-GB" sz="1600" dirty="0" smtClean="0"/>
              <a:t>Jack – Soldier Units</a:t>
            </a:r>
          </a:p>
          <a:p>
            <a:r>
              <a:rPr lang="en-GB" sz="1600" dirty="0" smtClean="0"/>
              <a:t>Zieshan – Environment Art</a:t>
            </a:r>
          </a:p>
          <a:p>
            <a:r>
              <a:rPr lang="en-GB" sz="1600" dirty="0" smtClean="0"/>
              <a:t>Elliott – UI and Menus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3094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Scope:-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GB" sz="1800" u="sng" dirty="0" smtClean="0"/>
              <a:t>With Our Given time we wish to implement:</a:t>
            </a:r>
          </a:p>
          <a:p>
            <a:pPr lvl="1"/>
            <a:r>
              <a:rPr lang="en-GB" sz="1600" dirty="0" smtClean="0"/>
              <a:t>Two Different factions (Visually and Mechanically)</a:t>
            </a:r>
          </a:p>
          <a:p>
            <a:pPr lvl="1"/>
            <a:r>
              <a:rPr lang="en-GB" sz="1600" dirty="0" smtClean="0"/>
              <a:t>Support For Multiple Players</a:t>
            </a:r>
          </a:p>
          <a:p>
            <a:pPr lvl="1"/>
            <a:r>
              <a:rPr lang="en-GB" sz="1600" dirty="0" smtClean="0"/>
              <a:t>Three Different Maps to support more than just two players</a:t>
            </a:r>
          </a:p>
          <a:p>
            <a:pPr lvl="1"/>
            <a:r>
              <a:rPr lang="en-GB" sz="1600" dirty="0" smtClean="0"/>
              <a:t>A good looking UI</a:t>
            </a:r>
          </a:p>
          <a:p>
            <a:pPr lvl="1"/>
            <a:r>
              <a:rPr lang="en-GB" sz="1600" dirty="0" smtClean="0"/>
              <a:t>Balanced Gameplay.</a:t>
            </a:r>
          </a:p>
          <a:p>
            <a:endParaRPr lang="en-GB" sz="1800" dirty="0" smtClean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0337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Idea:-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623"/>
            <a:ext cx="10515600" cy="4351338"/>
          </a:xfrm>
        </p:spPr>
        <p:txBody>
          <a:bodyPr>
            <a:normAutofit/>
          </a:bodyPr>
          <a:lstStyle/>
          <a:p>
            <a:r>
              <a:rPr lang="en-GB" sz="1800" dirty="0" smtClean="0"/>
              <a:t>The basic idea of the game is to create a fun and simplistic turn based strategy game set in an alternate history cold war.</a:t>
            </a:r>
            <a:endParaRPr lang="en-GB" sz="1800" dirty="0"/>
          </a:p>
          <a:p>
            <a:r>
              <a:rPr lang="en-GB" sz="1800" dirty="0" smtClean="0"/>
              <a:t>Basically think Advance Wars in 3D.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71558"/>
            <a:ext cx="2438400" cy="2428875"/>
          </a:xfrm>
          <a:prstGeom prst="rect">
            <a:avLst/>
          </a:prstGeom>
        </p:spPr>
      </p:pic>
      <p:sp>
        <p:nvSpPr>
          <p:cNvPr id="6" name="AutoShape 4" descr="Image result for low poly soldi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774" y="2788297"/>
            <a:ext cx="3595396" cy="35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3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Structure:-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There will be 3 separate maps (Large, Medium, Small) which all support different amounts of players all of these shall be set </a:t>
            </a:r>
            <a:r>
              <a:rPr lang="en-GB" sz="1800" smtClean="0"/>
              <a:t>in East/West </a:t>
            </a:r>
            <a:r>
              <a:rPr lang="en-GB" sz="1800" dirty="0" smtClean="0"/>
              <a:t>Germany. The objectives for the players is to destroy their enemies base and win the battle.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069" y="3297131"/>
            <a:ext cx="4607731" cy="287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6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The player will be able to control the movements and attacks of units (Soldiers and Tanks) destroying other players units gives the player money to buy more units.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64" y="2889250"/>
            <a:ext cx="6146455" cy="3287713"/>
          </a:xfrm>
          <a:prstGeom prst="rect">
            <a:avLst/>
          </a:prstGeom>
        </p:spPr>
      </p:pic>
      <p:pic>
        <p:nvPicPr>
          <p:cNvPr id="1028" name="Picture 4" descr="Image result for fire emblem game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2" y="3386980"/>
            <a:ext cx="4634723" cy="278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8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3D</a:t>
            </a:r>
          </a:p>
          <a:p>
            <a:r>
              <a:rPr lang="en-GB" sz="1800" dirty="0" smtClean="0"/>
              <a:t>Low Poly </a:t>
            </a:r>
          </a:p>
          <a:p>
            <a:r>
              <a:rPr lang="en-GB" sz="1800" dirty="0" smtClean="0"/>
              <a:t>Colour Scheme Mainly Sticks to </a:t>
            </a:r>
            <a:r>
              <a:rPr lang="en-GB" sz="1800" dirty="0" smtClean="0"/>
              <a:t>Blues</a:t>
            </a:r>
            <a:r>
              <a:rPr lang="en-GB" sz="1800" smtClean="0"/>
              <a:t>, Reds </a:t>
            </a:r>
            <a:r>
              <a:rPr lang="en-GB" sz="1800" dirty="0" smtClean="0"/>
              <a:t>and Greens 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46" y="2963878"/>
            <a:ext cx="4895463" cy="36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4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References:-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References are from similar games in terms of gameplay and or art style such as Advance Wars, Fire Emblem, </a:t>
            </a:r>
            <a:r>
              <a:rPr lang="en-GB" dirty="0" err="1" smtClean="0"/>
              <a:t>Wargroove</a:t>
            </a:r>
            <a:r>
              <a:rPr lang="en-GB" dirty="0" smtClean="0"/>
              <a:t>, Massive Assault etc.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67" y="2880396"/>
            <a:ext cx="4717702" cy="3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4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154</TotalTime>
  <Words>284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Trebuchet MS</vt:lpstr>
      <vt:lpstr>Wingdings 2</vt:lpstr>
      <vt:lpstr>Slate</vt:lpstr>
      <vt:lpstr>The Unspoken – Game Concept Presentation</vt:lpstr>
      <vt:lpstr>Team Roles:-</vt:lpstr>
      <vt:lpstr>Basic Scope:-</vt:lpstr>
      <vt:lpstr>The Idea:-</vt:lpstr>
      <vt:lpstr>Game Structure:-</vt:lpstr>
      <vt:lpstr>Gameplay:-</vt:lpstr>
      <vt:lpstr>Art Style:-</vt:lpstr>
      <vt:lpstr>References:-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Unspoken – Game Concept Presentation</dc:title>
  <dc:creator>D.Sutton U1663260</dc:creator>
  <cp:lastModifiedBy>B.J.Pratt U1664020</cp:lastModifiedBy>
  <cp:revision>23</cp:revision>
  <dcterms:created xsi:type="dcterms:W3CDTF">2017-10-24T10:27:24Z</dcterms:created>
  <dcterms:modified xsi:type="dcterms:W3CDTF">2017-10-31T11:16:21Z</dcterms:modified>
</cp:coreProperties>
</file>